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sldIdLst>
    <p:sldId id="256" r:id="rId2"/>
    <p:sldId id="257" r:id="rId3"/>
    <p:sldId id="260" r:id="rId4"/>
    <p:sldId id="274" r:id="rId5"/>
    <p:sldId id="270" r:id="rId6"/>
    <p:sldId id="261" r:id="rId7"/>
    <p:sldId id="284" r:id="rId8"/>
    <p:sldId id="273" r:id="rId9"/>
    <p:sldId id="278" r:id="rId10"/>
    <p:sldId id="280" r:id="rId11"/>
    <p:sldId id="277" r:id="rId12"/>
    <p:sldId id="285" r:id="rId13"/>
    <p:sldId id="269" r:id="rId14"/>
    <p:sldId id="286" r:id="rId15"/>
    <p:sldId id="287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BCD554-FBFA-46C4-8971-389B166029AB}" v="13" dt="2024-08-16T01:50:10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76B4B-F52F-4EB5-928A-D3F14E552F4B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4A52C-8D08-4C4D-8374-AB706D41C1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426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4A52C-8D08-4C4D-8374-AB706D41C1D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226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Kebenaran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Sebenarnya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4A52C-8D08-4C4D-8374-AB706D41C1D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812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Benar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4A52C-8D08-4C4D-8374-AB706D41C1D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0721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 </a:t>
            </a:r>
            <a:r>
              <a:rPr lang="en-US" dirty="0" err="1"/>
              <a:t>Keseimbangan</a:t>
            </a:r>
            <a:r>
              <a:rPr lang="en-US" dirty="0"/>
              <a:t> Antara Precision Dan Recall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4A52C-8D08-4C4D-8374-AB706D41C1D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890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 </a:t>
            </a:r>
            <a:r>
              <a:rPr lang="en-US" dirty="0" err="1"/>
              <a:t>Keseimbangan</a:t>
            </a:r>
            <a:r>
              <a:rPr lang="en-US" dirty="0"/>
              <a:t> Antara Precision Dan Recall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94A52C-8D08-4C4D-8374-AB706D41C1D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009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956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434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075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24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722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304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461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003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646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400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838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094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27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125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11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135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182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160CCC-912A-460A-8E8C-CD3C73F79CC7}" type="datetimeFigureOut">
              <a:rPr lang="id-ID" smtClean="0"/>
              <a:t>16/08/2024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08D39-57D4-4FB5-8E5C-B5EE8BB5566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2410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roptor">
            <a:extLst>
              <a:ext uri="{FF2B5EF4-FFF2-40B4-BE49-F238E27FC236}">
                <a16:creationId xmlns:a16="http://schemas.microsoft.com/office/drawing/2014/main" id="{96DB2F9E-1652-5429-6C8D-1C35B9BC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A85E6-9946-51ED-F3D8-F033AFA75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err="1"/>
              <a:t>Sticth</a:t>
            </a:r>
            <a:r>
              <a:rPr lang="en-US"/>
              <a:t> Detection With Yolov8 Model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EE640-8E75-3429-13E0-CB036265B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/>
              <a:t>David Aditya Susanto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614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Train The Model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956563" y="2110556"/>
            <a:ext cx="8467400" cy="3503796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endParaRPr lang="en-US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31520">
              <a:spcAft>
                <a:spcPts val="600"/>
              </a:spcAft>
            </a:pPr>
            <a:endParaRPr lang="en-US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31520">
              <a:spcAft>
                <a:spcPts val="600"/>
              </a:spcAft>
            </a:pPr>
            <a:endParaRPr lang="en-US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F6B2F-28AC-83F2-0379-A30ECCF47753}"/>
              </a:ext>
            </a:extLst>
          </p:cNvPr>
          <p:cNvSpPr txBox="1"/>
          <p:nvPr/>
        </p:nvSpPr>
        <p:spPr>
          <a:xfrm>
            <a:off x="8463742" y="3272034"/>
            <a:ext cx="2890058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(Sensitivity) =   TP / TP + FN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03BE4-483A-5F3A-9E66-B47F67E7CF6B}"/>
              </a:ext>
            </a:extLst>
          </p:cNvPr>
          <p:cNvSpPr txBox="1"/>
          <p:nvPr/>
        </p:nvSpPr>
        <p:spPr>
          <a:xfrm>
            <a:off x="8571584" y="3973188"/>
            <a:ext cx="26743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dirty="0"/>
              <a:t>Ket:</a:t>
            </a:r>
          </a:p>
          <a:p>
            <a:pPr marL="285750" indent="-285750" defTabSz="777240">
              <a:spcAft>
                <a:spcPts val="600"/>
              </a:spcAft>
              <a:buFontTx/>
              <a:buChar char="-"/>
            </a:pPr>
            <a:r>
              <a:rPr lang="en-US" dirty="0"/>
              <a:t>TP = True Positive</a:t>
            </a:r>
          </a:p>
          <a:p>
            <a:pPr marL="285750" indent="-285750" defTabSz="777240">
              <a:spcAft>
                <a:spcPts val="600"/>
              </a:spcAft>
              <a:buFontTx/>
              <a:buChar char="-"/>
            </a:pPr>
            <a:r>
              <a:rPr lang="en-US" dirty="0"/>
              <a:t>FN = False Negative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F60A5-DC36-17F3-6966-63096658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41" y="2255250"/>
            <a:ext cx="6587863" cy="41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52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Train The Model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668042" y="2106989"/>
            <a:ext cx="9137854" cy="3781229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990F3-CE07-300F-3DC8-A0178A2D0CE7}"/>
                  </a:ext>
                </a:extLst>
              </p:cNvPr>
              <p:cNvSpPr txBox="1"/>
              <p:nvPr/>
            </p:nvSpPr>
            <p:spPr>
              <a:xfrm>
                <a:off x="8259770" y="3759475"/>
                <a:ext cx="3488105" cy="980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786384">
                  <a:spcAft>
                    <a:spcPts val="600"/>
                  </a:spcAft>
                </a:pPr>
                <a:r>
                  <a:rPr lang="id-ID" sz="154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F1-Score</a:t>
                </a:r>
                <a:endParaRPr lang="en-US" sz="15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defTabSz="786384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d-ID" sz="1548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lang="id-ID" sz="1548" i="1" dirty="0" err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id-ID" sz="1548" i="1" dirty="0" err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548" b="0" i="1" kern="12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id-ID" sz="1548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d-ID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990F3-CE07-300F-3DC8-A0178A2D0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770" y="3759475"/>
                <a:ext cx="3488105" cy="980846"/>
              </a:xfrm>
              <a:prstGeom prst="rect">
                <a:avLst/>
              </a:prstGeom>
              <a:blipFill>
                <a:blip r:embed="rId4"/>
                <a:stretch>
                  <a:fillRect t="-124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548A9-2F05-372E-D7F1-BA8181063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730" y="2106989"/>
            <a:ext cx="6107061" cy="407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805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Train The Model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668042" y="2106989"/>
            <a:ext cx="9137854" cy="3781229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86384">
              <a:spcAft>
                <a:spcPts val="600"/>
              </a:spcAft>
            </a:pPr>
            <a:endParaRPr lang="en-US" sz="1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1C760-42E4-120D-9E48-016F1BDAA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19" y="1750143"/>
            <a:ext cx="9404723" cy="49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82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214928" y="2006598"/>
            <a:ext cx="10043879" cy="4156141"/>
          </a:xfrm>
          <a:prstGeom prst="rect">
            <a:avLst/>
          </a:prstGeom>
        </p:spPr>
        <p:txBody>
          <a:bodyPr/>
          <a:lstStyle/>
          <a:p>
            <a:pPr defTabSz="868680">
              <a:spcAft>
                <a:spcPts val="600"/>
              </a:spcAft>
            </a:pP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393FAF-69E1-D323-24E0-610B3CA3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70" y="1561241"/>
            <a:ext cx="4601498" cy="4601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7D9133-DB5B-1832-DE49-0922347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17" y="1561240"/>
            <a:ext cx="5057189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5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214928" y="2006598"/>
            <a:ext cx="10043879" cy="4156141"/>
          </a:xfrm>
          <a:prstGeom prst="rect">
            <a:avLst/>
          </a:prstGeom>
        </p:spPr>
        <p:txBody>
          <a:bodyPr/>
          <a:lstStyle/>
          <a:p>
            <a:pPr defTabSz="868680">
              <a:spcAft>
                <a:spcPts val="600"/>
              </a:spcAft>
            </a:pP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0C7A9-3C4F-89B5-7ACE-45D06281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3" y="1305231"/>
            <a:ext cx="4587863" cy="4936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DF593-5376-5865-02B6-4C6B6DB2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77" y="1305231"/>
            <a:ext cx="4529778" cy="49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Hasil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214928" y="2006598"/>
            <a:ext cx="10043879" cy="4156141"/>
          </a:xfrm>
          <a:prstGeom prst="rect">
            <a:avLst/>
          </a:prstGeom>
        </p:spPr>
        <p:txBody>
          <a:bodyPr/>
          <a:lstStyle/>
          <a:p>
            <a:pPr defTabSz="868680">
              <a:spcAft>
                <a:spcPts val="600"/>
              </a:spcAft>
            </a:pPr>
            <a:endParaRPr lang="en-US" sz="171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499731-5C38-21BC-545E-37C24BA6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" y="1514507"/>
            <a:ext cx="3522766" cy="5140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3AF02-14BF-D63A-1792-00ED5938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467" y="1514507"/>
            <a:ext cx="4305936" cy="5140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05EA2-019B-7B42-3331-AE1286E0F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44" y="1514507"/>
            <a:ext cx="3639895" cy="51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/>
              <a:t>Improvement</a:t>
            </a:r>
            <a:endParaRPr lang="id-ID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Komponen elektronik dengan latar belakang putih">
            <a:extLst>
              <a:ext uri="{FF2B5EF4-FFF2-40B4-BE49-F238E27FC236}">
                <a16:creationId xmlns:a16="http://schemas.microsoft.com/office/drawing/2014/main" id="{71B4B103-AC46-A887-6386-96B5EB8B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97" r="-1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84222-0F1D-7480-D63E-2DE80B120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 err="1"/>
              <a:t>Perbanyak</a:t>
            </a:r>
            <a:r>
              <a:rPr lang="en-US" sz="1600" dirty="0"/>
              <a:t> Data Gambar Yang </a:t>
            </a:r>
            <a:r>
              <a:rPr lang="en-US" sz="1600" dirty="0" err="1"/>
              <a:t>Dimiliki</a:t>
            </a:r>
            <a:r>
              <a:rPr lang="en-US" sz="1600" dirty="0"/>
              <a:t> (</a:t>
            </a:r>
            <a:r>
              <a:rPr lang="en-US" sz="1600" dirty="0" err="1"/>
              <a:t>Diusahakan</a:t>
            </a:r>
            <a:r>
              <a:rPr lang="en-US" sz="1600" dirty="0"/>
              <a:t> </a:t>
            </a:r>
            <a:r>
              <a:rPr lang="en-US" sz="1600" dirty="0" err="1"/>
              <a:t>Jangan</a:t>
            </a:r>
            <a:r>
              <a:rPr lang="en-US" sz="1600" dirty="0"/>
              <a:t> </a:t>
            </a:r>
            <a:r>
              <a:rPr lang="en-US" sz="1600" dirty="0" err="1"/>
              <a:t>Terlalu</a:t>
            </a:r>
            <a:r>
              <a:rPr lang="en-US" sz="1600" dirty="0"/>
              <a:t> </a:t>
            </a:r>
            <a:r>
              <a:rPr lang="en-US" sz="1600" dirty="0" err="1"/>
              <a:t>Beragam</a:t>
            </a:r>
            <a:r>
              <a:rPr lang="en-US" sz="1600" dirty="0"/>
              <a:t> </a:t>
            </a:r>
            <a:r>
              <a:rPr lang="en-US" sz="1600" dirty="0" err="1"/>
              <a:t>Spesifik</a:t>
            </a:r>
            <a:r>
              <a:rPr lang="en-US" sz="1600" dirty="0"/>
              <a:t> Ke </a:t>
            </a:r>
            <a:r>
              <a:rPr lang="en-US" sz="1600" dirty="0" err="1"/>
              <a:t>Benang</a:t>
            </a:r>
            <a:r>
              <a:rPr lang="en-US" sz="1600" dirty="0"/>
              <a:t> Yang Perusahaan </a:t>
            </a:r>
            <a:r>
              <a:rPr lang="en-US" sz="1600" dirty="0" err="1"/>
              <a:t>Miliki</a:t>
            </a:r>
            <a:r>
              <a:rPr lang="en-US" sz="1600" dirty="0"/>
              <a:t> </a:t>
            </a:r>
            <a:r>
              <a:rPr lang="en-US" sz="1600" dirty="0" err="1"/>
              <a:t>Supaya</a:t>
            </a:r>
            <a:r>
              <a:rPr lang="en-US" sz="1600" dirty="0"/>
              <a:t> Model Akan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Akurat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 err="1"/>
              <a:t>Buat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Pantau</a:t>
            </a:r>
            <a:r>
              <a:rPr lang="en-US" sz="1600" dirty="0"/>
              <a:t> Hasil Gambar </a:t>
            </a:r>
            <a:r>
              <a:rPr lang="en-US" sz="1600" dirty="0" err="1"/>
              <a:t>Supaya</a:t>
            </a:r>
            <a:r>
              <a:rPr lang="en-US" sz="1600" dirty="0"/>
              <a:t> Tim Yang </a:t>
            </a:r>
            <a:r>
              <a:rPr lang="en-US" sz="1600" dirty="0" err="1"/>
              <a:t>Ngecek</a:t>
            </a:r>
            <a:r>
              <a:rPr lang="en-US" sz="1600" dirty="0"/>
              <a:t> Bisa </a:t>
            </a:r>
            <a:r>
              <a:rPr lang="en-US" sz="1600" dirty="0" err="1"/>
              <a:t>Memberikan</a:t>
            </a:r>
            <a:r>
              <a:rPr lang="en-US" sz="1600" dirty="0"/>
              <a:t> Feedback Pada Developer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Dikembangkan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Lanjut</a:t>
            </a:r>
            <a:r>
              <a:rPr lang="en-US" sz="1600" dirty="0"/>
              <a:t> + </a:t>
            </a:r>
            <a:r>
              <a:rPr lang="en-US" sz="1600" dirty="0" err="1"/>
              <a:t>Kemudahan</a:t>
            </a:r>
            <a:r>
              <a:rPr lang="en-US" sz="1600" dirty="0"/>
              <a:t> </a:t>
            </a:r>
            <a:r>
              <a:rPr lang="en-US" sz="1600" dirty="0" err="1"/>
              <a:t>Tambah</a:t>
            </a:r>
            <a:r>
              <a:rPr lang="en-US" sz="1600" dirty="0"/>
              <a:t> Data Baru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Karena </a:t>
            </a:r>
            <a:r>
              <a:rPr lang="en-US" sz="1600" dirty="0" err="1"/>
              <a:t>Perlu</a:t>
            </a:r>
            <a:r>
              <a:rPr lang="en-US" sz="1600" dirty="0"/>
              <a:t> </a:t>
            </a:r>
            <a:r>
              <a:rPr lang="en-US" sz="1600" dirty="0" err="1"/>
              <a:t>Penyimpanan</a:t>
            </a:r>
            <a:r>
              <a:rPr lang="en-US" sz="1600" dirty="0"/>
              <a:t> Gambar Yang Bisa </a:t>
            </a:r>
            <a:r>
              <a:rPr lang="en-US" sz="1600" dirty="0" err="1"/>
              <a:t>Memakan</a:t>
            </a:r>
            <a:r>
              <a:rPr lang="en-US" sz="1600" dirty="0"/>
              <a:t> Storage Yang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Dipantau</a:t>
            </a:r>
            <a:r>
              <a:rPr lang="en-US" sz="1600" dirty="0"/>
              <a:t> Juga </a:t>
            </a:r>
            <a:r>
              <a:rPr lang="en-US" sz="1600" dirty="0" err="1"/>
              <a:t>Untuk</a:t>
            </a:r>
            <a:r>
              <a:rPr lang="en-US" sz="1600" dirty="0"/>
              <a:t> Storage </a:t>
            </a:r>
            <a:r>
              <a:rPr lang="en-US" sz="1600" dirty="0" err="1"/>
              <a:t>Mungkin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Masuk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Roboflow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Perlu</a:t>
            </a:r>
            <a:r>
              <a:rPr lang="en-US" sz="1600" dirty="0"/>
              <a:t> Ada </a:t>
            </a:r>
            <a:r>
              <a:rPr lang="en-US" sz="1600" dirty="0" err="1"/>
              <a:t>Lagi</a:t>
            </a:r>
            <a:r>
              <a:rPr lang="en-US" sz="1600" dirty="0"/>
              <a:t> Memory-</a:t>
            </a:r>
            <a:r>
              <a:rPr lang="en-US" sz="1600" dirty="0" err="1"/>
              <a:t>nya</a:t>
            </a:r>
            <a:r>
              <a:rPr lang="en-US" sz="1600" dirty="0"/>
              <a:t> </a:t>
            </a:r>
            <a:r>
              <a:rPr lang="en-US" sz="1600" dirty="0" err="1"/>
              <a:t>diserver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88154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966-A608-854B-4B0A-5510A61F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4AC1-2094-53C5-0F3F-F036DA4A9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6358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ulungan cetak biru">
            <a:extLst>
              <a:ext uri="{FF2B5EF4-FFF2-40B4-BE49-F238E27FC236}">
                <a16:creationId xmlns:a16="http://schemas.microsoft.com/office/drawing/2014/main" id="{A17A1ADE-3EC4-B12D-E3DD-788D0B2BA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2" r="-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Jadwal</a:t>
            </a:r>
            <a:endParaRPr lang="id-ID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Model</a:t>
            </a:r>
          </a:p>
          <a:p>
            <a:r>
              <a:rPr lang="en-US" sz="2000"/>
              <a:t>Workflow</a:t>
            </a:r>
          </a:p>
          <a:p>
            <a:r>
              <a:rPr lang="en-US" sz="2000"/>
              <a:t>Hasil</a:t>
            </a:r>
          </a:p>
          <a:p>
            <a:r>
              <a:rPr lang="en-US" sz="2000"/>
              <a:t>Improvement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5145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6ECB61-277C-FF6E-F37A-AFE058CC1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864" y="617921"/>
            <a:ext cx="9153833" cy="5173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81E18-67C1-8294-1144-C13AA278D4DD}"/>
              </a:ext>
            </a:extLst>
          </p:cNvPr>
          <p:cNvSpPr txBox="1"/>
          <p:nvPr/>
        </p:nvSpPr>
        <p:spPr>
          <a:xfrm>
            <a:off x="2762865" y="6115665"/>
            <a:ext cx="66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Details = </a:t>
            </a:r>
            <a:r>
              <a:rPr lang="en-US" dirty="0">
                <a:solidFill>
                  <a:srgbClr val="FF0000"/>
                </a:solidFill>
              </a:rPr>
              <a:t>https://github.com/ultralytics/ultralytics/issues/189</a:t>
            </a:r>
            <a:endParaRPr lang="id-ID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48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Workflow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Image Annotation (Roboflow)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65F028-07EB-E333-6CA3-0E2CDE73C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01584" y="206721"/>
            <a:ext cx="6270662" cy="4185666"/>
          </a:xfrm>
          <a:prstGeom prst="rect">
            <a:avLst/>
          </a:prstGeom>
          <a:effectLst/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78E030-FCE4-1DB5-F419-398D993E5764}"/>
              </a:ext>
            </a:extLst>
          </p:cNvPr>
          <p:cNvSpPr/>
          <p:nvPr/>
        </p:nvSpPr>
        <p:spPr>
          <a:xfrm>
            <a:off x="1720318" y="2816569"/>
            <a:ext cx="1317523" cy="251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2A6D9EA7-0DFB-F45D-929A-03A2F5F73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777" y="4905429"/>
            <a:ext cx="3080884" cy="1586654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BEC74-F6DA-4A2A-634E-697282F90495}"/>
              </a:ext>
            </a:extLst>
          </p:cNvPr>
          <p:cNvCxnSpPr>
            <a:cxnSpLocks/>
          </p:cNvCxnSpPr>
          <p:nvPr/>
        </p:nvCxnSpPr>
        <p:spPr>
          <a:xfrm>
            <a:off x="5614219" y="2936820"/>
            <a:ext cx="0" cy="1968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9D37D0-FB69-D624-0E64-95D9441F91DF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037841" y="2942117"/>
            <a:ext cx="257637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7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Image Annotation (</a:t>
            </a:r>
            <a:r>
              <a:rPr lang="en-US" sz="4000" dirty="0" err="1">
                <a:solidFill>
                  <a:schemeClr val="bg1"/>
                </a:solidFill>
              </a:rPr>
              <a:t>Roboflow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endParaRPr lang="id-ID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17B63-E8BB-6F00-68D1-FDB1B527EEE7}"/>
              </a:ext>
            </a:extLst>
          </p:cNvPr>
          <p:cNvSpPr txBox="1"/>
          <p:nvPr/>
        </p:nvSpPr>
        <p:spPr>
          <a:xfrm>
            <a:off x="1155558" y="2958418"/>
            <a:ext cx="4753222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US" sz="162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Keseluruhan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2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Terdiri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2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</a:t>
            </a:r>
            <a:endParaRPr lang="en-US" sz="16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70% Train (</a:t>
            </a:r>
            <a:r>
              <a:rPr lang="en-US" sz="1620" dirty="0"/>
              <a:t>22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Gambar) 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20% Valid (7 Gambar) 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10% Test (4 Gambar)</a:t>
            </a:r>
          </a:p>
          <a:p>
            <a:pPr marL="257175" indent="-257175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20" dirty="0"/>
              <a:t>52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Gambar Dari Train </a:t>
            </a:r>
            <a:r>
              <a:rPr lang="en-US" sz="162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Berasal</a:t>
            </a: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Dari Augmentations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21A37-B384-BFED-09AA-23ED731F732D}"/>
              </a:ext>
            </a:extLst>
          </p:cNvPr>
          <p:cNvSpPr txBox="1"/>
          <p:nvPr/>
        </p:nvSpPr>
        <p:spPr>
          <a:xfrm>
            <a:off x="1155558" y="2284204"/>
            <a:ext cx="805562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6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 To See Detail = </a:t>
            </a:r>
            <a:r>
              <a:rPr lang="en-US" sz="162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https://app.roboflow.com/object-detection-pattern/defect-xray/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6B5E6C-023A-BCBE-D3D7-80C8D4921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776" b="40173"/>
          <a:stretch/>
        </p:blipFill>
        <p:spPr>
          <a:xfrm>
            <a:off x="5555635" y="3319437"/>
            <a:ext cx="5850091" cy="10657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194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Train The Model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Model File </a:t>
            </a:r>
          </a:p>
          <a:p>
            <a:r>
              <a:rPr lang="en-US" dirty="0"/>
              <a:t>Python Installed</a:t>
            </a:r>
          </a:p>
          <a:p>
            <a:r>
              <a:rPr lang="en-US" dirty="0"/>
              <a:t>Notebook (</a:t>
            </a:r>
            <a:r>
              <a:rPr lang="en-US" dirty="0" err="1"/>
              <a:t>Jupyter</a:t>
            </a:r>
            <a:r>
              <a:rPr lang="en-US" dirty="0"/>
              <a:t>, Google Collab)</a:t>
            </a:r>
          </a:p>
          <a:p>
            <a:r>
              <a:rPr lang="en-US" dirty="0"/>
              <a:t>Dataset (Already Built)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Workflow</a:t>
            </a:r>
            <a:br>
              <a:rPr lang="en-US" sz="3700"/>
            </a:br>
            <a:r>
              <a:rPr lang="en-US" sz="3700"/>
              <a:t>Train The Model</a:t>
            </a:r>
            <a:endParaRPr lang="id-ID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endParaRPr lang="en-US" sz="2200"/>
          </a:p>
          <a:p>
            <a:endParaRPr lang="en-US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AE397-03F8-C84C-FE65-39A96E68E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39" y="2320433"/>
            <a:ext cx="9316122" cy="395935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9A0B1F4-1080-D44B-3EE5-DC1DE1FDDB80}"/>
              </a:ext>
            </a:extLst>
          </p:cNvPr>
          <p:cNvSpPr/>
          <p:nvPr/>
        </p:nvSpPr>
        <p:spPr>
          <a:xfrm>
            <a:off x="2605547" y="3618270"/>
            <a:ext cx="1170041" cy="285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344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/>
              <a:t>Workflow</a:t>
            </a:r>
            <a:br>
              <a:rPr lang="en-US" sz="3700"/>
            </a:br>
            <a:r>
              <a:rPr lang="en-US" sz="3700"/>
              <a:t>Train The Model</a:t>
            </a:r>
            <a:endParaRPr lang="id-ID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fontScale="62500" lnSpcReduction="20000"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Train The Model With Dataset That Already Built Before</a:t>
            </a:r>
          </a:p>
          <a:p>
            <a:r>
              <a:rPr lang="en-US" sz="2200" dirty="0"/>
              <a:t>200 Iteration With GPU Nvidia GTX 1060</a:t>
            </a:r>
          </a:p>
          <a:p>
            <a:r>
              <a:rPr lang="en-US" sz="2200" dirty="0"/>
              <a:t>Pick The Best Result Instead Of Last Result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E5558-8144-8318-C451-4D14D5B21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7" y="2195543"/>
            <a:ext cx="11346426" cy="415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611-AF9C-E800-BE1A-E134DC09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Workflow</a:t>
            </a:r>
            <a:br>
              <a:rPr lang="en-US"/>
            </a:br>
            <a:r>
              <a:rPr lang="en-US"/>
              <a:t>Train The Model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41FC3-8B94-007E-E151-8DB8899E2650}"/>
              </a:ext>
            </a:extLst>
          </p:cNvPr>
          <p:cNvSpPr>
            <a:spLocks/>
          </p:cNvSpPr>
          <p:nvPr/>
        </p:nvSpPr>
        <p:spPr>
          <a:xfrm>
            <a:off x="1844401" y="2175224"/>
            <a:ext cx="8984114" cy="3717612"/>
          </a:xfrm>
          <a:prstGeom prst="rect">
            <a:avLst/>
          </a:prstGeom>
        </p:spPr>
        <p:txBody>
          <a:bodyPr/>
          <a:lstStyle/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77240">
              <a:spcAft>
                <a:spcPts val="600"/>
              </a:spcAft>
            </a:pPr>
            <a:endParaRPr lang="en-US" sz="153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6475D-FD95-F8F3-0490-525177341649}"/>
              </a:ext>
            </a:extLst>
          </p:cNvPr>
          <p:cNvSpPr txBox="1"/>
          <p:nvPr/>
        </p:nvSpPr>
        <p:spPr>
          <a:xfrm>
            <a:off x="8610838" y="3781478"/>
            <a:ext cx="2217677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Precision =   TP / TP + FP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7345F-EB3A-270D-1E41-ECA29587CF50}"/>
              </a:ext>
            </a:extLst>
          </p:cNvPr>
          <p:cNvSpPr txBox="1"/>
          <p:nvPr/>
        </p:nvSpPr>
        <p:spPr>
          <a:xfrm>
            <a:off x="8613540" y="4322998"/>
            <a:ext cx="25957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77240">
              <a:spcAft>
                <a:spcPts val="600"/>
              </a:spcAft>
            </a:pPr>
            <a:r>
              <a:rPr lang="en-US" dirty="0"/>
              <a:t>Ket:</a:t>
            </a:r>
          </a:p>
          <a:p>
            <a:pPr marL="285750" indent="-285750" defTabSz="777240">
              <a:spcAft>
                <a:spcPts val="600"/>
              </a:spcAft>
              <a:buFontTx/>
              <a:buChar char="-"/>
            </a:pPr>
            <a:r>
              <a:rPr lang="en-US" dirty="0"/>
              <a:t>TP = True Positive</a:t>
            </a:r>
          </a:p>
          <a:p>
            <a:pPr marL="285750" indent="-285750" defTabSz="777240">
              <a:spcAft>
                <a:spcPts val="600"/>
              </a:spcAft>
              <a:buFontTx/>
              <a:buChar char="-"/>
            </a:pPr>
            <a:r>
              <a:rPr lang="en-US" dirty="0"/>
              <a:t>FP = False Positive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40B8C-103C-6D71-2B66-258011F6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43" y="2208052"/>
            <a:ext cx="6843733" cy="41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69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Defect Detection With Yolov8 Model</Template>
  <TotalTime>0</TotalTime>
  <Words>324</Words>
  <Application>Microsoft Office PowerPoint</Application>
  <PresentationFormat>Widescreen</PresentationFormat>
  <Paragraphs>68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Cambria Math</vt:lpstr>
      <vt:lpstr>Century Gothic</vt:lpstr>
      <vt:lpstr>Wingdings 3</vt:lpstr>
      <vt:lpstr>Ion</vt:lpstr>
      <vt:lpstr>Sticth Detection With Yolov8 Model</vt:lpstr>
      <vt:lpstr>Jadwal</vt:lpstr>
      <vt:lpstr>Model</vt:lpstr>
      <vt:lpstr>Workflow Image Annotation (Roboflow)</vt:lpstr>
      <vt:lpstr>Image Annotation (Roboflow)</vt:lpstr>
      <vt:lpstr>Workflow Train The Model</vt:lpstr>
      <vt:lpstr>Workflow Train The Model</vt:lpstr>
      <vt:lpstr>Workflow Train The Model</vt:lpstr>
      <vt:lpstr>Workflow Train The Model</vt:lpstr>
      <vt:lpstr>Workflow Train The Model</vt:lpstr>
      <vt:lpstr>Workflow Train The Model</vt:lpstr>
      <vt:lpstr>Workflow Train The Model</vt:lpstr>
      <vt:lpstr>Hasil</vt:lpstr>
      <vt:lpstr>Hasil</vt:lpstr>
      <vt:lpstr>Hasil</vt:lpstr>
      <vt:lpstr>Improvement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Aditya Susanto</dc:creator>
  <cp:lastModifiedBy>David Aditya Susanto</cp:lastModifiedBy>
  <cp:revision>1</cp:revision>
  <dcterms:created xsi:type="dcterms:W3CDTF">2024-08-16T03:03:48Z</dcterms:created>
  <dcterms:modified xsi:type="dcterms:W3CDTF">2024-08-16T06:20:58Z</dcterms:modified>
</cp:coreProperties>
</file>